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C834AF4-BEF9-4E8A-B69B-E75A5D32B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368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A21C162-EACA-4EF5-A69B-20F9CE5C5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16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234B635-2E43-4E20-96B8-15B4AC397E59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4201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643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91530"/>
            <a:ext cx="91440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我們的大君彌賽亞，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回來罷！回來罷！回來罷！</a:t>
            </a:r>
          </a:p>
          <a:p>
            <a:pPr algn="ctr" eaLnBrk="1" hangingPunct="1"/>
            <a:r>
              <a:rPr lang="zh-TW" altLang="en-US" dirty="0"/>
              <a:t>全地是強暴和不法，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回來罷！回來罷！回來罷！</a:t>
            </a:r>
          </a:p>
          <a:p>
            <a:pPr algn="ctr" eaLnBrk="1" hangingPunct="1"/>
            <a:r>
              <a:rPr lang="zh-TW" altLang="en-US" dirty="0"/>
              <a:t>祢民今流浪在天涯，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餐風又露宿苦無家，</a:t>
            </a:r>
          </a:p>
          <a:p>
            <a:pPr algn="ctr" eaLnBrk="1" hangingPunct="1"/>
            <a:r>
              <a:rPr lang="zh-TW" altLang="en-US" dirty="0"/>
              <a:t>在天祢怎能無牽掛？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回來罷！回來罷！回來罷！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12068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MingLiU" pitchFamily="49" charset="-12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MingLiU" pitchFamily="49" charset="-120"/>
              </a:rPr>
              <a:t>1</a:t>
            </a:r>
            <a:r>
              <a:rPr lang="en-US" altLang="zh-TW" sz="2800" b="1" dirty="0">
                <a:latin typeface="Arial Narrow" panose="020B0606020202030204" pitchFamily="34" charset="0"/>
                <a:ea typeface="MingLiU" pitchFamily="49" charset="-120"/>
              </a:rPr>
              <a:t>5</a:t>
            </a:r>
            <a:r>
              <a:rPr lang="en-US" altLang="zh-CN" sz="2800" b="1" dirty="0">
                <a:latin typeface="Arial Narrow" panose="020B0606020202030204" pitchFamily="34" charset="0"/>
                <a:ea typeface="MingLiU" pitchFamily="49" charset="-120"/>
              </a:rPr>
              <a:t>4</a:t>
            </a:r>
            <a:r>
              <a:rPr lang="en-US" altLang="zh-CN" sz="2800" b="1" dirty="0">
                <a:ea typeface="MingLiU" pitchFamily="49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我們的大君彌賽亞</a:t>
            </a:r>
            <a:r>
              <a:rPr lang="zh-CN" altLang="en-US" sz="2600" b="1" dirty="0">
                <a:ea typeface="MingLiU" pitchFamily="49" charset="-120"/>
              </a:rPr>
              <a:t> </a:t>
            </a:r>
            <a:r>
              <a:rPr lang="en-US" altLang="zh-CN" sz="2400" dirty="0">
                <a:ea typeface="MingLiU" pitchFamily="49" charset="-120"/>
              </a:rPr>
              <a:t>(1/1)</a:t>
            </a:r>
            <a:endParaRPr lang="en-US" altLang="zh-TW" sz="2400" dirty="0">
              <a:ea typeface="MingLiU" pitchFamily="49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214</TotalTime>
  <Words>77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Times New Roman</vt:lpstr>
      <vt:lpstr>Wingdings</vt:lpstr>
      <vt:lpstr>cccta_hymn</vt:lpstr>
      <vt:lpstr>H154  我們的大君彌賽亞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35</cp:revision>
  <dcterms:created xsi:type="dcterms:W3CDTF">2001-04-19T19:07:54Z</dcterms:created>
  <dcterms:modified xsi:type="dcterms:W3CDTF">2017-08-02T22:20:58Z</dcterms:modified>
</cp:coreProperties>
</file>